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eri Yer Tutucusu 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23720DD-5B6D-40BF-8493-A6B52D484E6B}" type="datetimeFigureOut">
              <a:rPr lang="tr-TR" smtClean="0"/>
              <a:t>11.03.2022</a:t>
            </a:fld>
            <a:endParaRPr lang="tr-TR"/>
          </a:p>
        </p:txBody>
      </p:sp>
      <p:sp>
        <p:nvSpPr>
          <p:cNvPr id="17" name="Altbilgi Yer Tutucusu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tr-TR"/>
          </a:p>
        </p:txBody>
      </p:sp>
      <p:sp>
        <p:nvSpPr>
          <p:cNvPr id="29" name="Slayt Numarası Yer Tutucusu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  <p:sp>
        <p:nvSpPr>
          <p:cNvPr id="32" name="Dikdörtgen 31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9" name="Dikdörtgen 38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0" name="Dikdörtgen 39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1" name="Dikdörtgen 40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42" name="Dikdörtgen 41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8" name="Başlık 7"/>
          <p:cNvSpPr>
            <a:spLocks noGrp="1"/>
          </p:cNvSpPr>
          <p:nvPr>
            <p:ph type="ctrTitle"/>
          </p:nvPr>
        </p:nvSpPr>
        <p:spPr>
          <a:xfrm>
            <a:off x="914400" y="4343400"/>
            <a:ext cx="7772400" cy="1975104"/>
          </a:xfrm>
        </p:spPr>
        <p:txBody>
          <a:bodyPr/>
          <a:lstStyle>
            <a:lvl1pPr marR="9144" algn="l">
              <a:defRPr sz="4000" b="1" cap="all" spc="0" baseline="0">
                <a:effectLst>
                  <a:reflection blurRad="12700" stA="34000" endA="740" endPos="53000" dir="5400000" sy="-100000" algn="bl" rotWithShape="0"/>
                </a:effectLst>
              </a:defRPr>
            </a:lvl1pPr>
            <a:extLst/>
          </a:lstStyle>
          <a:p>
            <a:r>
              <a:rPr kumimoji="0" lang="tr-TR" smtClean="0"/>
              <a:t>Asıl başlık stili için tıklatın</a:t>
            </a:r>
            <a:endParaRPr kumimoji="0" lang="en-US"/>
          </a:p>
        </p:txBody>
      </p:sp>
      <p:sp>
        <p:nvSpPr>
          <p:cNvPr id="9" name="Alt Başlık 8"/>
          <p:cNvSpPr>
            <a:spLocks noGrp="1"/>
          </p:cNvSpPr>
          <p:nvPr>
            <p:ph type="subTitle" idx="1"/>
          </p:nvPr>
        </p:nvSpPr>
        <p:spPr>
          <a:xfrm>
            <a:off x="914400" y="2834640"/>
            <a:ext cx="7772400" cy="1508760"/>
          </a:xfrm>
        </p:spPr>
        <p:txBody>
          <a:bodyPr lIns="100584" tIns="45720" anchor="b"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tr-TR" smtClean="0"/>
              <a:t>Asıl alt başlık stilini düzenlemek için tıklatın</a:t>
            </a:r>
            <a:endParaRPr kumimoji="0" lang="en-US"/>
          </a:p>
        </p:txBody>
      </p:sp>
      <p:sp>
        <p:nvSpPr>
          <p:cNvPr id="56" name="Dikdörtgen 55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5" name="Dikdörtgen 64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6" name="Dikdörtgen 65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7" name="Dikdörtgen 66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tr-TR" smtClean="0"/>
              <a:t>Asıl başlık stili için tıklatın</a:t>
            </a:r>
            <a:endParaRPr kumimoji="0" lang="en-US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tr-TR" smtClean="0"/>
              <a:t>Asıl metin stillerini düzenlemek için tıklatın</a:t>
            </a:r>
          </a:p>
          <a:p>
            <a:pPr lvl="1" eaLnBrk="1" latinLnBrk="0" hangingPunct="1"/>
            <a:r>
              <a:rPr lang="tr-TR" smtClean="0"/>
              <a:t>İkinci düzey</a:t>
            </a:r>
          </a:p>
          <a:p>
            <a:pPr lvl="2" eaLnBrk="1" latinLnBrk="0" hangingPunct="1"/>
            <a:r>
              <a:rPr lang="tr-TR" smtClean="0"/>
              <a:t>Üçüncü düzey</a:t>
            </a:r>
          </a:p>
          <a:p>
            <a:pPr lvl="3" eaLnBrk="1" latinLnBrk="0" hangingPunct="1"/>
            <a:r>
              <a:rPr lang="tr-TR" smtClean="0"/>
              <a:t>Dördüncü düzey</a:t>
            </a:r>
          </a:p>
          <a:p>
            <a:pPr lvl="4" eaLnBrk="1" latinLnBrk="0" hangingPunct="1"/>
            <a:r>
              <a:rPr lang="tr-TR" smtClean="0"/>
              <a:t>Beşinci düzey</a:t>
            </a:r>
            <a:endParaRPr kumimoji="0"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23720DD-5B6D-40BF-8493-A6B52D484E6B}" type="datetimeFigureOut">
              <a:rPr lang="tr-TR" smtClean="0"/>
              <a:t>11.03.2022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981200" cy="5851525"/>
          </a:xfrm>
        </p:spPr>
        <p:txBody>
          <a:bodyPr vert="eaVert" anchor="ctr"/>
          <a:lstStyle>
            <a:extLst/>
          </a:lstStyle>
          <a:p>
            <a:r>
              <a:rPr kumimoji="0" lang="tr-TR" smtClean="0"/>
              <a:t>Asıl başlık stili için tıklatın</a:t>
            </a:r>
            <a:endParaRPr kumimoji="0" lang="en-US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58674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tr-TR" smtClean="0"/>
              <a:t>Asıl metin stillerini düzenlemek için tıklatın</a:t>
            </a:r>
          </a:p>
          <a:p>
            <a:pPr lvl="1" eaLnBrk="1" latinLnBrk="0" hangingPunct="1"/>
            <a:r>
              <a:rPr lang="tr-TR" smtClean="0"/>
              <a:t>İkinci düzey</a:t>
            </a:r>
          </a:p>
          <a:p>
            <a:pPr lvl="2" eaLnBrk="1" latinLnBrk="0" hangingPunct="1"/>
            <a:r>
              <a:rPr lang="tr-TR" smtClean="0"/>
              <a:t>Üçüncü düzey</a:t>
            </a:r>
          </a:p>
          <a:p>
            <a:pPr lvl="3" eaLnBrk="1" latinLnBrk="0" hangingPunct="1"/>
            <a:r>
              <a:rPr lang="tr-TR" smtClean="0"/>
              <a:t>Dördüncü düzey</a:t>
            </a:r>
          </a:p>
          <a:p>
            <a:pPr lvl="4" eaLnBrk="1" latinLnBrk="0" hangingPunct="1"/>
            <a:r>
              <a:rPr lang="tr-TR" smtClean="0"/>
              <a:t>Beşinci düzey</a:t>
            </a:r>
            <a:endParaRPr kumimoji="0"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23720DD-5B6D-40BF-8493-A6B52D484E6B}" type="datetimeFigureOut">
              <a:rPr lang="tr-TR" smtClean="0"/>
              <a:t>11.03.2022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tr-TR" smtClean="0"/>
              <a:t>Asıl başlık stili için tıklatın</a:t>
            </a:r>
            <a:endParaRPr kumimoji="0" lang="en-US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tr-TR" smtClean="0"/>
              <a:t>Asıl metin stillerini düzenlemek için tıklatın</a:t>
            </a:r>
          </a:p>
          <a:p>
            <a:pPr lvl="1" eaLnBrk="1" latinLnBrk="0" hangingPunct="1"/>
            <a:r>
              <a:rPr lang="tr-TR" smtClean="0"/>
              <a:t>İkinci düzey</a:t>
            </a:r>
          </a:p>
          <a:p>
            <a:pPr lvl="2" eaLnBrk="1" latinLnBrk="0" hangingPunct="1"/>
            <a:r>
              <a:rPr lang="tr-TR" smtClean="0"/>
              <a:t>Üçüncü düzey</a:t>
            </a:r>
          </a:p>
          <a:p>
            <a:pPr lvl="3" eaLnBrk="1" latinLnBrk="0" hangingPunct="1"/>
            <a:r>
              <a:rPr lang="tr-TR" smtClean="0"/>
              <a:t>Dördüncü düzey</a:t>
            </a:r>
          </a:p>
          <a:p>
            <a:pPr lvl="4" eaLnBrk="1" latinLnBrk="0" hangingPunct="1"/>
            <a:r>
              <a:rPr lang="tr-TR" smtClean="0"/>
              <a:t>Beşinci düzey</a:t>
            </a:r>
            <a:endParaRPr kumimoji="0"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23720DD-5B6D-40BF-8493-A6B52D484E6B}" type="datetimeFigureOut">
              <a:rPr lang="tr-TR" smtClean="0"/>
              <a:t>11.03.2022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erbest Form 13"/>
          <p:cNvSpPr>
            <a:spLocks/>
          </p:cNvSpPr>
          <p:nvPr/>
        </p:nvSpPr>
        <p:spPr bwMode="auto">
          <a:xfrm>
            <a:off x="4828952" y="1073888"/>
            <a:ext cx="4322136" cy="5791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3648"/>
              </a:cxn>
              <a:cxn ang="0">
                <a:pos x="720" y="2016"/>
              </a:cxn>
              <a:cxn ang="0">
                <a:pos x="2736" y="0"/>
              </a:cxn>
              <a:cxn ang="0">
                <a:pos x="2736" y="96"/>
              </a:cxn>
              <a:cxn ang="0">
                <a:pos x="744" y="2038"/>
              </a:cxn>
              <a:cxn ang="0">
                <a:pos x="48" y="3648"/>
              </a:cxn>
              <a:cxn ang="0">
                <a:pos x="0" y="3648"/>
              </a:cxn>
            </a:cxnLst>
            <a:rect l="0" t="0" r="0" b="0"/>
            <a:pathLst>
              <a:path w="2736" h="3648">
                <a:moveTo>
                  <a:pt x="0" y="3648"/>
                </a:moveTo>
                <a:lnTo>
                  <a:pt x="720" y="2016"/>
                </a:lnTo>
                <a:lnTo>
                  <a:pt x="2736" y="672"/>
                </a:lnTo>
                <a:lnTo>
                  <a:pt x="2736" y="720"/>
                </a:lnTo>
                <a:lnTo>
                  <a:pt x="744" y="2038"/>
                </a:lnTo>
                <a:lnTo>
                  <a:pt x="48" y="3648"/>
                </a:lnTo>
                <a:lnTo>
                  <a:pt x="48" y="3648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5" name="Serbest Form 14"/>
          <p:cNvSpPr>
            <a:spLocks/>
          </p:cNvSpPr>
          <p:nvPr/>
        </p:nvSpPr>
        <p:spPr bwMode="auto">
          <a:xfrm>
            <a:off x="373966" y="0"/>
            <a:ext cx="5514536" cy="661533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4080"/>
              </a:cxn>
              <a:cxn ang="0">
                <a:pos x="0" y="4128"/>
              </a:cxn>
              <a:cxn ang="0">
                <a:pos x="3504" y="2640"/>
              </a:cxn>
              <a:cxn ang="0">
                <a:pos x="2880" y="0"/>
              </a:cxn>
              <a:cxn ang="0">
                <a:pos x="2832" y="0"/>
              </a:cxn>
              <a:cxn ang="0">
                <a:pos x="3465" y="2619"/>
              </a:cxn>
              <a:cxn ang="0">
                <a:pos x="0" y="4080"/>
              </a:cxn>
            </a:cxnLst>
            <a:rect l="0" t="0" r="0" b="0"/>
            <a:pathLst>
              <a:path w="3504" h="4128">
                <a:moveTo>
                  <a:pt x="0" y="4080"/>
                </a:moveTo>
                <a:lnTo>
                  <a:pt x="0" y="4128"/>
                </a:lnTo>
                <a:lnTo>
                  <a:pt x="3504" y="2640"/>
                </a:lnTo>
                <a:lnTo>
                  <a:pt x="2880" y="0"/>
                </a:lnTo>
                <a:lnTo>
                  <a:pt x="2832" y="0"/>
                </a:lnTo>
                <a:lnTo>
                  <a:pt x="3465" y="2619"/>
                </a:lnTo>
                <a:lnTo>
                  <a:pt x="0" y="4080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3" name="Serbest Form 12"/>
          <p:cNvSpPr>
            <a:spLocks/>
          </p:cNvSpPr>
          <p:nvPr/>
        </p:nvSpPr>
        <p:spPr bwMode="auto">
          <a:xfrm rot="5236414">
            <a:off x="4462128" y="1483600"/>
            <a:ext cx="4114800" cy="118872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6" name="Serbest Form 15"/>
          <p:cNvSpPr>
            <a:spLocks/>
          </p:cNvSpPr>
          <p:nvPr/>
        </p:nvSpPr>
        <p:spPr bwMode="auto">
          <a:xfrm>
            <a:off x="5943600" y="0"/>
            <a:ext cx="27432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104" y="0"/>
              </a:cxn>
              <a:cxn ang="0">
                <a:pos x="1728" y="0"/>
              </a:cxn>
              <a:cxn ang="0">
                <a:pos x="0" y="2688"/>
              </a:cxn>
              <a:cxn ang="0">
                <a:pos x="1104" y="0"/>
              </a:cxn>
            </a:cxnLst>
            <a:rect l="0" t="0" r="0" b="0"/>
            <a:pathLst>
              <a:path w="1728" h="2688">
                <a:moveTo>
                  <a:pt x="1104" y="0"/>
                </a:moveTo>
                <a:lnTo>
                  <a:pt x="1728" y="0"/>
                </a:lnTo>
                <a:lnTo>
                  <a:pt x="0" y="2688"/>
                </a:lnTo>
                <a:lnTo>
                  <a:pt x="110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7" name="Serbest Form 16"/>
          <p:cNvSpPr>
            <a:spLocks/>
          </p:cNvSpPr>
          <p:nvPr/>
        </p:nvSpPr>
        <p:spPr bwMode="auto">
          <a:xfrm>
            <a:off x="5943600" y="4267200"/>
            <a:ext cx="3200400" cy="11430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2016" y="240"/>
              </a:cxn>
              <a:cxn ang="0">
                <a:pos x="2016" y="720"/>
              </a:cxn>
              <a:cxn ang="0">
                <a:pos x="0" y="0"/>
              </a:cxn>
            </a:cxnLst>
            <a:rect l="0" t="0" r="0" b="0"/>
            <a:pathLst>
              <a:path w="2016" h="720">
                <a:moveTo>
                  <a:pt x="0" y="0"/>
                </a:moveTo>
                <a:lnTo>
                  <a:pt x="2016" y="240"/>
                </a:lnTo>
                <a:lnTo>
                  <a:pt x="2016" y="7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8" name="Serbest Form 17"/>
          <p:cNvSpPr>
            <a:spLocks/>
          </p:cNvSpPr>
          <p:nvPr/>
        </p:nvSpPr>
        <p:spPr bwMode="auto">
          <a:xfrm>
            <a:off x="5943600" y="0"/>
            <a:ext cx="13716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864" y="0"/>
              </a:cxn>
              <a:cxn ang="0">
                <a:pos x="0" y="2688"/>
              </a:cxn>
              <a:cxn ang="0">
                <a:pos x="768" y="0"/>
              </a:cxn>
              <a:cxn ang="0">
                <a:pos x="864" y="0"/>
              </a:cxn>
            </a:cxnLst>
            <a:rect l="0" t="0" r="0" b="0"/>
            <a:pathLst>
              <a:path w="864" h="2688">
                <a:moveTo>
                  <a:pt x="864" y="0"/>
                </a:moveTo>
                <a:lnTo>
                  <a:pt x="0" y="2688"/>
                </a:lnTo>
                <a:lnTo>
                  <a:pt x="768" y="0"/>
                </a:lnTo>
                <a:lnTo>
                  <a:pt x="86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9" name="Serbest Form 18"/>
          <p:cNvSpPr>
            <a:spLocks/>
          </p:cNvSpPr>
          <p:nvPr/>
        </p:nvSpPr>
        <p:spPr bwMode="auto">
          <a:xfrm>
            <a:off x="5948363" y="4246563"/>
            <a:ext cx="2090737" cy="26114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71" y="1645"/>
              </a:cxn>
              <a:cxn ang="0">
                <a:pos x="1317" y="1645"/>
              </a:cxn>
              <a:cxn ang="0">
                <a:pos x="0" y="0"/>
              </a:cxn>
              <a:cxn ang="0">
                <a:pos x="1071" y="1645"/>
              </a:cxn>
            </a:cxnLst>
            <a:rect l="0" t="0" r="0" b="0"/>
            <a:pathLst>
              <a:path w="1317" h="1645">
                <a:moveTo>
                  <a:pt x="1071" y="1645"/>
                </a:moveTo>
                <a:lnTo>
                  <a:pt x="1317" y="1645"/>
                </a:lnTo>
                <a:lnTo>
                  <a:pt x="0" y="0"/>
                </a:lnTo>
                <a:lnTo>
                  <a:pt x="1071" y="1645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0" name="Serbest Form 19"/>
          <p:cNvSpPr>
            <a:spLocks/>
          </p:cNvSpPr>
          <p:nvPr/>
        </p:nvSpPr>
        <p:spPr bwMode="auto">
          <a:xfrm>
            <a:off x="5943600" y="4267200"/>
            <a:ext cx="16002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08" y="1632"/>
              </a:cxn>
              <a:cxn ang="0">
                <a:pos x="0" y="0"/>
              </a:cxn>
              <a:cxn ang="0">
                <a:pos x="960" y="1632"/>
              </a:cxn>
              <a:cxn ang="0">
                <a:pos x="1008" y="1632"/>
              </a:cxn>
            </a:cxnLst>
            <a:rect l="0" t="0" r="0" b="0"/>
            <a:pathLst>
              <a:path w="1008" h="1632">
                <a:moveTo>
                  <a:pt x="1008" y="1632"/>
                </a:moveTo>
                <a:lnTo>
                  <a:pt x="0" y="0"/>
                </a:lnTo>
                <a:lnTo>
                  <a:pt x="960" y="1632"/>
                </a:lnTo>
                <a:lnTo>
                  <a:pt x="1008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1" name="Serbest Form 20"/>
          <p:cNvSpPr>
            <a:spLocks/>
          </p:cNvSpPr>
          <p:nvPr/>
        </p:nvSpPr>
        <p:spPr bwMode="auto">
          <a:xfrm>
            <a:off x="5943600" y="1371600"/>
            <a:ext cx="3200400" cy="2895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2016" y="144"/>
              </a:cxn>
              <a:cxn ang="0">
                <a:pos x="0" y="1824"/>
              </a:cxn>
              <a:cxn ang="0">
                <a:pos x="2016" y="0"/>
              </a:cxn>
            </a:cxnLst>
            <a:rect l="0" t="0" r="0" b="0"/>
            <a:pathLst>
              <a:path w="2016" h="1824">
                <a:moveTo>
                  <a:pt x="2016" y="0"/>
                </a:moveTo>
                <a:lnTo>
                  <a:pt x="2016" y="144"/>
                </a:lnTo>
                <a:lnTo>
                  <a:pt x="0" y="1824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2" name="Serbest Form 21"/>
          <p:cNvSpPr>
            <a:spLocks/>
          </p:cNvSpPr>
          <p:nvPr/>
        </p:nvSpPr>
        <p:spPr bwMode="auto">
          <a:xfrm>
            <a:off x="5943600" y="1752600"/>
            <a:ext cx="3200400" cy="2514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0" y="1584"/>
              </a:cxn>
              <a:cxn ang="0">
                <a:pos x="2016" y="48"/>
              </a:cxn>
              <a:cxn ang="0">
                <a:pos x="2016" y="0"/>
              </a:cxn>
            </a:cxnLst>
            <a:rect l="0" t="0" r="0" b="0"/>
            <a:pathLst>
              <a:path w="2016" h="1584">
                <a:moveTo>
                  <a:pt x="2016" y="0"/>
                </a:moveTo>
                <a:lnTo>
                  <a:pt x="0" y="1584"/>
                </a:lnTo>
                <a:lnTo>
                  <a:pt x="2016" y="48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3" name="Serbest Form 22"/>
          <p:cNvSpPr>
            <a:spLocks/>
          </p:cNvSpPr>
          <p:nvPr/>
        </p:nvSpPr>
        <p:spPr bwMode="auto">
          <a:xfrm>
            <a:off x="990600" y="4267200"/>
            <a:ext cx="4953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120" y="0"/>
              </a:cxn>
              <a:cxn ang="0">
                <a:pos x="1056" y="1632"/>
              </a:cxn>
              <a:cxn ang="0">
                <a:pos x="0" y="1632"/>
              </a:cxn>
            </a:cxnLst>
            <a:rect l="0" t="0" r="0" b="0"/>
            <a:pathLst>
              <a:path w="3120" h="1632">
                <a:moveTo>
                  <a:pt x="0" y="1632"/>
                </a:moveTo>
                <a:lnTo>
                  <a:pt x="3120" y="0"/>
                </a:lnTo>
                <a:lnTo>
                  <a:pt x="1056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4" name="Serbest Form 23"/>
          <p:cNvSpPr>
            <a:spLocks/>
          </p:cNvSpPr>
          <p:nvPr/>
        </p:nvSpPr>
        <p:spPr bwMode="auto">
          <a:xfrm>
            <a:off x="533400" y="4267200"/>
            <a:ext cx="5334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360" y="0"/>
              </a:cxn>
              <a:cxn ang="0">
                <a:pos x="144" y="1632"/>
              </a:cxn>
              <a:cxn ang="0">
                <a:pos x="0" y="1632"/>
              </a:cxn>
            </a:cxnLst>
            <a:rect l="0" t="0" r="0" b="0"/>
            <a:pathLst>
              <a:path w="3360" h="1632">
                <a:moveTo>
                  <a:pt x="0" y="1632"/>
                </a:moveTo>
                <a:lnTo>
                  <a:pt x="3360" y="0"/>
                </a:lnTo>
                <a:lnTo>
                  <a:pt x="144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5" name="Serbest Form 24"/>
          <p:cNvSpPr>
            <a:spLocks/>
          </p:cNvSpPr>
          <p:nvPr/>
        </p:nvSpPr>
        <p:spPr bwMode="auto">
          <a:xfrm>
            <a:off x="366824" y="2438400"/>
            <a:ext cx="5638800" cy="1828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152"/>
              </a:cxn>
              <a:cxn ang="0">
                <a:pos x="0" y="384"/>
              </a:cxn>
              <a:cxn ang="0">
                <a:pos x="0" y="0"/>
              </a:cxn>
            </a:cxnLst>
            <a:rect l="0" t="0" r="0" b="0"/>
            <a:pathLst>
              <a:path w="3552" h="1152">
                <a:moveTo>
                  <a:pt x="0" y="0"/>
                </a:moveTo>
                <a:lnTo>
                  <a:pt x="3504" y="1152"/>
                </a:lnTo>
                <a:lnTo>
                  <a:pt x="0" y="38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6" name="Serbest Form 25"/>
          <p:cNvSpPr>
            <a:spLocks/>
          </p:cNvSpPr>
          <p:nvPr/>
        </p:nvSpPr>
        <p:spPr bwMode="auto">
          <a:xfrm>
            <a:off x="366824" y="2133600"/>
            <a:ext cx="5638800" cy="2133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7" name="Serbest Form 26"/>
          <p:cNvSpPr>
            <a:spLocks/>
          </p:cNvSpPr>
          <p:nvPr/>
        </p:nvSpPr>
        <p:spPr bwMode="auto">
          <a:xfrm>
            <a:off x="4572000" y="4267200"/>
            <a:ext cx="13716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96" y="1632"/>
              </a:cxn>
              <a:cxn ang="0">
                <a:pos x="864" y="0"/>
              </a:cxn>
              <a:cxn ang="0">
                <a:pos x="0" y="1632"/>
              </a:cxn>
            </a:cxnLst>
            <a:rect l="0" t="0" r="0" b="0"/>
            <a:pathLst>
              <a:path w="864" h="1632">
                <a:moveTo>
                  <a:pt x="0" y="1632"/>
                </a:moveTo>
                <a:lnTo>
                  <a:pt x="96" y="1632"/>
                </a:lnTo>
                <a:lnTo>
                  <a:pt x="864" y="0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706902" y="1351672"/>
            <a:ext cx="5718048" cy="977486"/>
          </a:xfrm>
        </p:spPr>
        <p:txBody>
          <a:bodyPr lIns="82296" tIns="45720" bIns="0" anchor="t"/>
          <a:lstStyle>
            <a:lvl1pPr marL="5486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tr-TR" smtClean="0"/>
              <a:t>Asıl metin stillerini düzenlemek için tıklatın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23720DD-5B6D-40BF-8493-A6B52D484E6B}" type="datetimeFigureOut">
              <a:rPr lang="tr-TR" smtClean="0"/>
              <a:t>11.03.2022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  <p:sp>
        <p:nvSpPr>
          <p:cNvPr id="7" name="Dikdörtgen 6"/>
          <p:cNvSpPr/>
          <p:nvPr/>
        </p:nvSpPr>
        <p:spPr>
          <a:xfrm>
            <a:off x="363160" y="402264"/>
            <a:ext cx="850392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06902" y="512064"/>
            <a:ext cx="8156448" cy="777240"/>
          </a:xfrm>
        </p:spPr>
        <p:txBody>
          <a:bodyPr tIns="64008"/>
          <a:lstStyle>
            <a:lvl1pPr algn="l">
              <a:buNone/>
              <a:defRPr sz="3800" b="0" cap="none" spc="-150" baseline="0"/>
            </a:lvl1pPr>
            <a:extLst/>
          </a:lstStyle>
          <a:p>
            <a:r>
              <a:rPr kumimoji="0" lang="tr-TR" smtClean="0"/>
              <a:t>Asıl başlık stili için tıklatın</a:t>
            </a:r>
            <a:endParaRPr kumimoji="0" lang="en-US"/>
          </a:p>
        </p:txBody>
      </p:sp>
      <p:sp>
        <p:nvSpPr>
          <p:cNvPr id="8" name="Dikdörtgen 7"/>
          <p:cNvSpPr/>
          <p:nvPr/>
        </p:nvSpPr>
        <p:spPr>
          <a:xfrm flipH="1">
            <a:off x="371538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Dikdörtgen 8"/>
          <p:cNvSpPr/>
          <p:nvPr/>
        </p:nvSpPr>
        <p:spPr>
          <a:xfrm flipH="1">
            <a:off x="411109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0" name="Dikdörtgen 9"/>
          <p:cNvSpPr/>
          <p:nvPr/>
        </p:nvSpPr>
        <p:spPr>
          <a:xfrm flipH="1">
            <a:off x="44845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ikdörtgen 10"/>
          <p:cNvSpPr/>
          <p:nvPr/>
        </p:nvSpPr>
        <p:spPr>
          <a:xfrm flipH="1">
            <a:off x="476702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Dikdörtgen 11"/>
          <p:cNvSpPr/>
          <p:nvPr/>
        </p:nvSpPr>
        <p:spPr>
          <a:xfrm>
            <a:off x="500478" y="680477"/>
            <a:ext cx="36576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57200" y="512064"/>
            <a:ext cx="8229600" cy="914400"/>
          </a:xfrm>
        </p:spPr>
        <p:txBody>
          <a:bodyPr/>
          <a:lstStyle>
            <a:extLst/>
          </a:lstStyle>
          <a:p>
            <a:r>
              <a:rPr kumimoji="0" lang="tr-TR" smtClean="0"/>
              <a:t>Asıl başlık stili için tıklatın</a:t>
            </a:r>
            <a:endParaRPr kumimoji="0" lang="en-US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464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tr-TR" smtClean="0"/>
              <a:t>Asıl metin stillerini düzenlemek için tıklatın</a:t>
            </a:r>
          </a:p>
          <a:p>
            <a:pPr lvl="1" eaLnBrk="1" latinLnBrk="0" hangingPunct="1"/>
            <a:r>
              <a:rPr lang="tr-TR" smtClean="0"/>
              <a:t>İkinci düzey</a:t>
            </a:r>
          </a:p>
          <a:p>
            <a:pPr lvl="2" eaLnBrk="1" latinLnBrk="0" hangingPunct="1"/>
            <a:r>
              <a:rPr lang="tr-TR" smtClean="0"/>
              <a:t>Üçüncü düzey</a:t>
            </a:r>
          </a:p>
          <a:p>
            <a:pPr lvl="3" eaLnBrk="1" latinLnBrk="0" hangingPunct="1"/>
            <a:r>
              <a:rPr lang="tr-TR" smtClean="0"/>
              <a:t>Dördüncü düzey</a:t>
            </a:r>
          </a:p>
          <a:p>
            <a:pPr lvl="4" eaLnBrk="1" latinLnBrk="0" hangingPunct="1"/>
            <a:r>
              <a:rPr lang="tr-TR" smtClean="0"/>
              <a:t>Beşinci düzey</a:t>
            </a:r>
            <a:endParaRPr kumimoji="0" lang="en-US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4655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tr-TR" smtClean="0"/>
              <a:t>Asıl metin stillerini düzenlemek için tıklatın</a:t>
            </a:r>
          </a:p>
          <a:p>
            <a:pPr lvl="1" eaLnBrk="1" latinLnBrk="0" hangingPunct="1"/>
            <a:r>
              <a:rPr lang="tr-TR" smtClean="0"/>
              <a:t>İkinci düzey</a:t>
            </a:r>
          </a:p>
          <a:p>
            <a:pPr lvl="2" eaLnBrk="1" latinLnBrk="0" hangingPunct="1"/>
            <a:r>
              <a:rPr lang="tr-TR" smtClean="0"/>
              <a:t>Üçüncü düzey</a:t>
            </a:r>
          </a:p>
          <a:p>
            <a:pPr lvl="3" eaLnBrk="1" latinLnBrk="0" hangingPunct="1"/>
            <a:r>
              <a:rPr lang="tr-TR" smtClean="0"/>
              <a:t>Dördüncü düzey</a:t>
            </a:r>
          </a:p>
          <a:p>
            <a:pPr lvl="4" eaLnBrk="1" latinLnBrk="0" hangingPunct="1"/>
            <a:r>
              <a:rPr lang="tr-TR" smtClean="0"/>
              <a:t>Beşinci düzey</a:t>
            </a:r>
            <a:endParaRPr kumimoji="0" lang="en-US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23720DD-5B6D-40BF-8493-A6B52D484E6B}" type="datetimeFigureOut">
              <a:rPr lang="tr-TR" smtClean="0"/>
              <a:t>11.03.2022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Dikdörtgen 24"/>
          <p:cNvSpPr/>
          <p:nvPr/>
        </p:nvSpPr>
        <p:spPr>
          <a:xfrm>
            <a:off x="0" y="402265"/>
            <a:ext cx="886708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504824" y="512064"/>
            <a:ext cx="7772400" cy="914400"/>
          </a:xfrm>
        </p:spPr>
        <p:txBody>
          <a:bodyPr anchor="t"/>
          <a:lstStyle>
            <a:lvl1pPr>
              <a:defRPr sz="4000"/>
            </a:lvl1pPr>
            <a:extLst/>
          </a:lstStyle>
          <a:p>
            <a:r>
              <a:rPr kumimoji="0" lang="tr-TR" smtClean="0"/>
              <a:t>Asıl başlık stili için tıklatın</a:t>
            </a:r>
            <a:endParaRPr kumimoji="0"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tr-TR" smtClean="0"/>
              <a:t>Asıl metin stillerini düzenlemek için tıklatın</a:t>
            </a:r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3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tr-TR" smtClean="0"/>
              <a:t>Asıl metin stillerini düzenlemek için tıklatın</a:t>
            </a:r>
          </a:p>
        </p:txBody>
      </p:sp>
      <p:sp>
        <p:nvSpPr>
          <p:cNvPr id="5" name="İçerik Yer Tutucusu 4"/>
          <p:cNvSpPr>
            <a:spLocks noGrp="1"/>
          </p:cNvSpPr>
          <p:nvPr>
            <p:ph sz="quarter" idx="2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tr-TR" smtClean="0"/>
              <a:t>Asıl metin stillerini düzenlemek için tıklatın</a:t>
            </a:r>
          </a:p>
          <a:p>
            <a:pPr lvl="1" eaLnBrk="1" latinLnBrk="0" hangingPunct="1"/>
            <a:r>
              <a:rPr lang="tr-TR" smtClean="0"/>
              <a:t>İkinci düzey</a:t>
            </a:r>
          </a:p>
          <a:p>
            <a:pPr lvl="2" eaLnBrk="1" latinLnBrk="0" hangingPunct="1"/>
            <a:r>
              <a:rPr lang="tr-TR" smtClean="0"/>
              <a:t>Üçüncü düzey</a:t>
            </a:r>
          </a:p>
          <a:p>
            <a:pPr lvl="3" eaLnBrk="1" latinLnBrk="0" hangingPunct="1"/>
            <a:r>
              <a:rPr lang="tr-TR" smtClean="0"/>
              <a:t>Dördüncü düzey</a:t>
            </a:r>
          </a:p>
          <a:p>
            <a:pPr lvl="4" eaLnBrk="1" latinLnBrk="0" hangingPunct="1"/>
            <a:r>
              <a:rPr lang="tr-TR" smtClean="0"/>
              <a:t>Beşinci düzey</a:t>
            </a:r>
            <a:endParaRPr kumimoji="0" lang="en-US"/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tr-TR" smtClean="0"/>
              <a:t>Asıl metin stillerini düzenlemek için tıklatın</a:t>
            </a:r>
          </a:p>
          <a:p>
            <a:pPr lvl="1" eaLnBrk="1" latinLnBrk="0" hangingPunct="1"/>
            <a:r>
              <a:rPr lang="tr-TR" smtClean="0"/>
              <a:t>İkinci düzey</a:t>
            </a:r>
          </a:p>
          <a:p>
            <a:pPr lvl="2" eaLnBrk="1" latinLnBrk="0" hangingPunct="1"/>
            <a:r>
              <a:rPr lang="tr-TR" smtClean="0"/>
              <a:t>Üçüncü düzey</a:t>
            </a:r>
          </a:p>
          <a:p>
            <a:pPr lvl="3" eaLnBrk="1" latinLnBrk="0" hangingPunct="1"/>
            <a:r>
              <a:rPr lang="tr-TR" smtClean="0"/>
              <a:t>Dördüncü düzey</a:t>
            </a:r>
          </a:p>
          <a:p>
            <a:pPr lvl="4" eaLnBrk="1" latinLnBrk="0" hangingPunct="1"/>
            <a:r>
              <a:rPr lang="tr-TR" smtClean="0"/>
              <a:t>Beşinci düzey</a:t>
            </a:r>
            <a:endParaRPr kumimoji="0" lang="en-US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23720DD-5B6D-40BF-8493-A6B52D484E6B}" type="datetimeFigureOut">
              <a:rPr lang="tr-TR" smtClean="0"/>
              <a:t>11.03.2022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  <p:sp>
        <p:nvSpPr>
          <p:cNvPr id="16" name="Dikdörtgen 15"/>
          <p:cNvSpPr/>
          <p:nvPr/>
        </p:nvSpPr>
        <p:spPr>
          <a:xfrm>
            <a:off x="87790" y="680477"/>
            <a:ext cx="45720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7" name="Dikdörtgen 16"/>
          <p:cNvSpPr/>
          <p:nvPr/>
        </p:nvSpPr>
        <p:spPr>
          <a:xfrm>
            <a:off x="47305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8" name="Dikdörtgen 17"/>
          <p:cNvSpPr/>
          <p:nvPr/>
        </p:nvSpPr>
        <p:spPr>
          <a:xfrm>
            <a:off x="2825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9" name="Dikdörtgen 18"/>
          <p:cNvSpPr/>
          <p:nvPr/>
        </p:nvSpPr>
        <p:spPr>
          <a:xfrm>
            <a:off x="0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0" name="Dikdörtgen 19"/>
          <p:cNvSpPr/>
          <p:nvPr/>
        </p:nvSpPr>
        <p:spPr>
          <a:xfrm flipH="1">
            <a:off x="149770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1" name="Dikdörtgen 20"/>
          <p:cNvSpPr/>
          <p:nvPr/>
        </p:nvSpPr>
        <p:spPr>
          <a:xfrm flipH="1">
            <a:off x="189341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2" name="Dikdörtgen 21"/>
          <p:cNvSpPr/>
          <p:nvPr/>
        </p:nvSpPr>
        <p:spPr>
          <a:xfrm flipH="1">
            <a:off x="22668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9" name="Dikdörtgen 28"/>
          <p:cNvSpPr/>
          <p:nvPr/>
        </p:nvSpPr>
        <p:spPr>
          <a:xfrm flipH="1">
            <a:off x="254934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30" name="Dikdörtgen 29"/>
          <p:cNvSpPr/>
          <p:nvPr/>
        </p:nvSpPr>
        <p:spPr>
          <a:xfrm>
            <a:off x="278710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</p:spPr>
        <p:txBody>
          <a:bodyPr/>
          <a:lstStyle>
            <a:lvl1pPr>
              <a:defRPr sz="4000" cap="none" baseline="0"/>
            </a:lvl1pPr>
            <a:extLst/>
          </a:lstStyle>
          <a:p>
            <a:r>
              <a:rPr kumimoji="0" lang="tr-TR" smtClean="0"/>
              <a:t>Asıl başlık stili için tıklatın</a:t>
            </a:r>
            <a:endParaRPr kumimoji="0"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23720DD-5B6D-40BF-8493-A6B52D484E6B}" type="datetimeFigureOut">
              <a:rPr lang="tr-TR" smtClean="0"/>
              <a:t>11.03.2022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23720DD-5B6D-40BF-8493-A6B52D484E6B}" type="datetimeFigureOut">
              <a:rPr lang="tr-TR" smtClean="0"/>
              <a:t>11.03.2022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685800" y="273050"/>
            <a:ext cx="8229600" cy="1162050"/>
          </a:xfrm>
        </p:spPr>
        <p:txBody>
          <a:bodyPr anchor="ctr"/>
          <a:lstStyle>
            <a:lvl1pPr algn="l">
              <a:buNone/>
              <a:defRPr sz="3600" b="0"/>
            </a:lvl1pPr>
            <a:extLst/>
          </a:lstStyle>
          <a:p>
            <a:r>
              <a:rPr kumimoji="0" lang="tr-TR" smtClean="0"/>
              <a:t>Asıl başlık stili için tıklatın</a:t>
            </a:r>
            <a:endParaRPr kumimoji="0"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2"/>
          </p:nvPr>
        </p:nvSpPr>
        <p:spPr>
          <a:xfrm>
            <a:off x="685800" y="1435100"/>
            <a:ext cx="2514600" cy="45720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tr-TR" smtClean="0"/>
              <a:t>Asıl metin stillerini düzenlemek için tıklatın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1"/>
          </p:nvPr>
        </p:nvSpPr>
        <p:spPr>
          <a:xfrm>
            <a:off x="3429000" y="1435100"/>
            <a:ext cx="54864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tr-TR" smtClean="0"/>
              <a:t>Asıl metin stillerini düzenlemek için tıklatın</a:t>
            </a:r>
          </a:p>
          <a:p>
            <a:pPr lvl="1" eaLnBrk="1" latinLnBrk="0" hangingPunct="1"/>
            <a:r>
              <a:rPr lang="tr-TR" smtClean="0"/>
              <a:t>İkinci düzey</a:t>
            </a:r>
          </a:p>
          <a:p>
            <a:pPr lvl="2" eaLnBrk="1" latinLnBrk="0" hangingPunct="1"/>
            <a:r>
              <a:rPr lang="tr-TR" smtClean="0"/>
              <a:t>Üçüncü düzey</a:t>
            </a:r>
          </a:p>
          <a:p>
            <a:pPr lvl="3" eaLnBrk="1" latinLnBrk="0" hangingPunct="1"/>
            <a:r>
              <a:rPr lang="tr-TR" smtClean="0"/>
              <a:t>Dördüncü düzey</a:t>
            </a:r>
          </a:p>
          <a:p>
            <a:pPr lvl="4" eaLnBrk="1" latinLnBrk="0" hangingPunct="1"/>
            <a:r>
              <a:rPr lang="tr-TR" smtClean="0"/>
              <a:t>Beşinci düzey</a:t>
            </a:r>
            <a:endParaRPr kumimoji="0" lang="en-US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23720DD-5B6D-40BF-8493-A6B52D484E6B}" type="datetimeFigureOut">
              <a:rPr lang="tr-TR" smtClean="0"/>
              <a:t>11.03.2022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ikdörtgen 7"/>
          <p:cNvSpPr/>
          <p:nvPr/>
        </p:nvSpPr>
        <p:spPr>
          <a:xfrm>
            <a:off x="368032" y="0"/>
            <a:ext cx="8778240" cy="1878037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9" name="Düz Bağlayıcı 8"/>
          <p:cNvCxnSpPr/>
          <p:nvPr/>
        </p:nvCxnSpPr>
        <p:spPr>
          <a:xfrm flipV="1">
            <a:off x="363195" y="1885028"/>
            <a:ext cx="8782622" cy="0"/>
          </a:xfrm>
          <a:prstGeom prst="line">
            <a:avLst/>
          </a:prstGeom>
          <a:noFill/>
          <a:ln w="1905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up 9"/>
          <p:cNvGrpSpPr/>
          <p:nvPr/>
        </p:nvGrpSpPr>
        <p:grpSpPr>
          <a:xfrm rot="5400000">
            <a:off x="8514581" y="1219200"/>
            <a:ext cx="132763" cy="128466"/>
            <a:chOff x="6668087" y="1297746"/>
            <a:chExt cx="161840" cy="156602"/>
          </a:xfrm>
        </p:grpSpPr>
        <p:cxnSp>
          <p:nvCxnSpPr>
            <p:cNvPr id="15" name="Düz Bağlayıcı 14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Düz Bağlayıcı 15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Düz Bağlayıcı 16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Başlık 1"/>
          <p:cNvSpPr>
            <a:spLocks noGrp="1"/>
          </p:cNvSpPr>
          <p:nvPr>
            <p:ph type="title"/>
          </p:nvPr>
        </p:nvSpPr>
        <p:spPr bwMode="grayWhite">
          <a:xfrm>
            <a:off x="914400" y="441251"/>
            <a:ext cx="6858000" cy="701749"/>
          </a:xfrm>
        </p:spPr>
        <p:txBody>
          <a:bodyPr anchor="b"/>
          <a:lstStyle>
            <a:lvl1pPr algn="l">
              <a:buNone/>
              <a:defRPr sz="2100" b="0"/>
            </a:lvl1pPr>
            <a:extLst/>
          </a:lstStyle>
          <a:p>
            <a:r>
              <a:rPr kumimoji="0" lang="tr-TR" smtClean="0"/>
              <a:t>Asıl başlık stili için tıklatın</a:t>
            </a:r>
            <a:endParaRPr kumimoji="0" lang="en-US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368032" y="1893781"/>
            <a:ext cx="8778240" cy="4960144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tr-TR" smtClean="0"/>
              <a:t>Resim eklemek için simgeyi tıklatın</a:t>
            </a:r>
            <a:endParaRPr kumimoji="0" lang="en-US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 bwMode="grayWhite">
          <a:xfrm>
            <a:off x="914400" y="1150144"/>
            <a:ext cx="6858000" cy="685800"/>
          </a:xfrm>
        </p:spPr>
        <p:txBody>
          <a:bodyPr/>
          <a:lstStyle>
            <a:lvl1pPr marL="27432" indent="0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tr-TR" smtClean="0"/>
              <a:t>Asıl metin stillerini düzenlemek için tıklatın</a:t>
            </a:r>
          </a:p>
        </p:txBody>
      </p:sp>
      <p:grpSp>
        <p:nvGrpSpPr>
          <p:cNvPr id="14" name="Grup 13"/>
          <p:cNvGrpSpPr/>
          <p:nvPr/>
        </p:nvGrpSpPr>
        <p:grpSpPr>
          <a:xfrm rot="5400000">
            <a:off x="8666981" y="1371600"/>
            <a:ext cx="132763" cy="128466"/>
            <a:chOff x="6668087" y="1297746"/>
            <a:chExt cx="161840" cy="156602"/>
          </a:xfrm>
        </p:grpSpPr>
        <p:cxnSp>
          <p:nvCxnSpPr>
            <p:cNvPr id="11" name="Düz Bağlayıcı 10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Düz Bağlayıcı 11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Düz Bağlayıcı 12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up 17"/>
          <p:cNvGrpSpPr/>
          <p:nvPr/>
        </p:nvGrpSpPr>
        <p:grpSpPr>
          <a:xfrm rot="5400000">
            <a:off x="8320088" y="1474763"/>
            <a:ext cx="132763" cy="128466"/>
            <a:chOff x="6668087" y="1297746"/>
            <a:chExt cx="161840" cy="156602"/>
          </a:xfrm>
        </p:grpSpPr>
        <p:cxnSp>
          <p:nvCxnSpPr>
            <p:cNvPr id="19" name="Düz Bağlayıcı 18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Düz Bağlayıcı 19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Düz Bağlayıcı 20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>
          <a:xfrm>
            <a:off x="6477000" y="55499"/>
            <a:ext cx="2133600" cy="365125"/>
          </a:xfrm>
        </p:spPr>
        <p:txBody>
          <a:bodyPr/>
          <a:lstStyle>
            <a:extLst/>
          </a:lstStyle>
          <a:p>
            <a:fld id="{A23720DD-5B6D-40BF-8493-A6B52D484E6B}" type="datetimeFigureOut">
              <a:rPr lang="tr-TR" smtClean="0"/>
              <a:t>11.03.2022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>
          <a:xfrm>
            <a:off x="914400" y="55499"/>
            <a:ext cx="5562600" cy="365125"/>
          </a:xfrm>
        </p:spPr>
        <p:txBody>
          <a:bodyPr/>
          <a:lstStyle>
            <a:extLst/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>
          <a:xfrm>
            <a:off x="8610600" y="55499"/>
            <a:ext cx="457200" cy="365125"/>
          </a:xfrm>
        </p:spPr>
        <p:txBody>
          <a:bodyPr/>
          <a:lstStyle>
            <a:extLst/>
          </a:lstStyle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6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Dikdörtgen 7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Dikdörtgen 8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Dikdörtgen 9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ikdörtgen 10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Dikdörtgen 11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5" name="Dikdörtgen 14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6" name="Dikdörtgen 15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7" name="Dikdörtgen 16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2" name="Başlık Yer Tutucusu 2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  <a:prstGeom prst="rect">
            <a:avLst/>
          </a:prstGeom>
        </p:spPr>
        <p:txBody>
          <a:bodyPr vert="horz" anchor="t">
            <a:noAutofit/>
          </a:bodyPr>
          <a:lstStyle>
            <a:extLst/>
          </a:lstStyle>
          <a:p>
            <a:r>
              <a:rPr kumimoji="0" lang="tr-TR" smtClean="0"/>
              <a:t>Asıl başlık stili için tıklatın</a:t>
            </a:r>
            <a:endParaRPr kumimoji="0" lang="en-US"/>
          </a:p>
        </p:txBody>
      </p:sp>
      <p:sp>
        <p:nvSpPr>
          <p:cNvPr id="13" name="Metin Yer Tutucusu 12"/>
          <p:cNvSpPr>
            <a:spLocks noGrp="1"/>
          </p:cNvSpPr>
          <p:nvPr>
            <p:ph type="body" idx="1"/>
          </p:nvPr>
        </p:nvSpPr>
        <p:spPr>
          <a:xfrm>
            <a:off x="914400" y="1783560"/>
            <a:ext cx="7772400" cy="4572000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tr-TR" smtClean="0"/>
              <a:t>Asıl metin stillerini düzenlemek için tıklatın</a:t>
            </a:r>
          </a:p>
          <a:p>
            <a:pPr lvl="1" eaLnBrk="1" latinLnBrk="0" hangingPunct="1"/>
            <a:r>
              <a:rPr kumimoji="0" lang="tr-TR" smtClean="0"/>
              <a:t>İkinci düzey</a:t>
            </a:r>
          </a:p>
          <a:p>
            <a:pPr lvl="2" eaLnBrk="1" latinLnBrk="0" hangingPunct="1"/>
            <a:r>
              <a:rPr kumimoji="0" lang="tr-TR" smtClean="0"/>
              <a:t>Üçüncü düzey</a:t>
            </a:r>
          </a:p>
          <a:p>
            <a:pPr lvl="3" eaLnBrk="1" latinLnBrk="0" hangingPunct="1"/>
            <a:r>
              <a:rPr kumimoji="0" lang="tr-TR" smtClean="0"/>
              <a:t>Dördüncü düzey</a:t>
            </a:r>
          </a:p>
          <a:p>
            <a:pPr lvl="4" eaLnBrk="1" latinLnBrk="0" hangingPunct="1"/>
            <a:r>
              <a:rPr kumimoji="0" lang="tr-TR" smtClean="0"/>
              <a:t>Beşinci düzey</a:t>
            </a:r>
            <a:endParaRPr kumimoji="0" lang="en-US"/>
          </a:p>
        </p:txBody>
      </p:sp>
      <p:sp>
        <p:nvSpPr>
          <p:cNvPr id="14" name="Veri Yer Tutucusu 13"/>
          <p:cNvSpPr>
            <a:spLocks noGrp="1"/>
          </p:cNvSpPr>
          <p:nvPr>
            <p:ph type="dt" sz="half" idx="2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A23720DD-5B6D-40BF-8493-A6B52D484E6B}" type="datetimeFigureOut">
              <a:rPr lang="tr-TR" smtClean="0"/>
              <a:t>11.03.2022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3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endParaRPr lang="tr-TR"/>
          </a:p>
        </p:txBody>
      </p:sp>
      <p:sp>
        <p:nvSpPr>
          <p:cNvPr id="23" name="Slayt Numarası Yer Tutucusu 22"/>
          <p:cNvSpPr>
            <a:spLocks noGrp="1"/>
          </p:cNvSpPr>
          <p:nvPr>
            <p:ph type="sldNum" sz="quarter" idx="4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 spc="-100" baseline="0">
          <a:solidFill>
            <a:schemeClr val="tx2">
              <a:satMod val="200000"/>
            </a:schemeClr>
          </a:solidFill>
          <a:latin typeface="+mj-lt"/>
          <a:ea typeface="+mj-ea"/>
          <a:cs typeface="+mj-cs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Clr>
          <a:schemeClr val="tx2"/>
        </a:buClr>
        <a:buSzPct val="95000"/>
        <a:buFont typeface="Wingdings"/>
        <a:buChar char="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 smtClean="0"/>
              <a:t>Data </a:t>
            </a:r>
            <a:r>
              <a:rPr lang="tr-TR" dirty="0" err="1" smtClean="0"/>
              <a:t>Glacier</a:t>
            </a:r>
            <a:r>
              <a:rPr lang="tr-TR" dirty="0" smtClean="0"/>
              <a:t> G2M Case </a:t>
            </a:r>
            <a:r>
              <a:rPr lang="tr-TR" dirty="0" err="1" smtClean="0"/>
              <a:t>Study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tr-TR" dirty="0" smtClean="0"/>
              <a:t>Tarık Tuna </a:t>
            </a:r>
            <a:r>
              <a:rPr lang="tr-TR" dirty="0" err="1" smtClean="0"/>
              <a:t>Taşaltı</a:t>
            </a:r>
            <a:endParaRPr lang="tr-TR" dirty="0" smtClean="0"/>
          </a:p>
          <a:p>
            <a:r>
              <a:rPr lang="tr-TR" dirty="0" err="1" smtClean="0"/>
              <a:t>Week</a:t>
            </a:r>
            <a:r>
              <a:rPr lang="tr-TR" dirty="0" smtClean="0"/>
              <a:t> 2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341551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CITY CHOICE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755576" y="1340768"/>
            <a:ext cx="7488832" cy="1152128"/>
          </a:xfrm>
        </p:spPr>
        <p:txBody>
          <a:bodyPr>
            <a:normAutofit/>
          </a:bodyPr>
          <a:lstStyle/>
          <a:p>
            <a:r>
              <a:rPr lang="en-US" dirty="0"/>
              <a:t>In the attached table, it can be easily seen that </a:t>
            </a:r>
            <a:r>
              <a:rPr lang="tr-TR" dirty="0" err="1" smtClean="0"/>
              <a:t>cabs</a:t>
            </a:r>
            <a:r>
              <a:rPr lang="tr-TR" dirty="0" smtClean="0"/>
              <a:t> </a:t>
            </a:r>
            <a:r>
              <a:rPr lang="en-US" dirty="0" smtClean="0"/>
              <a:t>are </a:t>
            </a:r>
            <a:r>
              <a:rPr lang="tr-TR" dirty="0" err="1" smtClean="0"/>
              <a:t>more</a:t>
            </a:r>
            <a:r>
              <a:rPr lang="tr-TR" dirty="0" smtClean="0"/>
              <a:t> </a:t>
            </a:r>
            <a:r>
              <a:rPr lang="tr-TR" dirty="0" err="1" smtClean="0"/>
              <a:t>profitable</a:t>
            </a:r>
            <a:r>
              <a:rPr lang="tr-TR" dirty="0" smtClean="0"/>
              <a:t> </a:t>
            </a:r>
            <a:r>
              <a:rPr lang="en-US" dirty="0" smtClean="0"/>
              <a:t>in </a:t>
            </a:r>
            <a:r>
              <a:rPr lang="en-US" dirty="0"/>
              <a:t>big cities.</a:t>
            </a:r>
            <a:endParaRPr lang="tr-TR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2420888"/>
            <a:ext cx="4767263" cy="4164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83241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GENDER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899592" y="1196752"/>
            <a:ext cx="7776864" cy="2448272"/>
          </a:xfrm>
        </p:spPr>
        <p:txBody>
          <a:bodyPr>
            <a:normAutofit lnSpcReduction="10000"/>
          </a:bodyPr>
          <a:lstStyle/>
          <a:p>
            <a:r>
              <a:rPr lang="tr-TR" dirty="0" err="1" smtClean="0"/>
              <a:t>In</a:t>
            </a:r>
            <a:r>
              <a:rPr lang="tr-TR" dirty="0" smtClean="0"/>
              <a:t> </a:t>
            </a:r>
            <a:r>
              <a:rPr lang="tr-TR" dirty="0" err="1" smtClean="0"/>
              <a:t>attached</a:t>
            </a:r>
            <a:r>
              <a:rPr lang="tr-TR" dirty="0" smtClean="0"/>
              <a:t> </a:t>
            </a:r>
            <a:r>
              <a:rPr lang="tr-TR" dirty="0" err="1" smtClean="0"/>
              <a:t>table</a:t>
            </a:r>
            <a:r>
              <a:rPr lang="tr-TR" dirty="0" smtClean="0"/>
              <a:t>, it can </a:t>
            </a:r>
            <a:r>
              <a:rPr lang="tr-TR" dirty="0" err="1" smtClean="0"/>
              <a:t>easily</a:t>
            </a:r>
            <a:r>
              <a:rPr lang="tr-TR" dirty="0" smtClean="0"/>
              <a:t> </a:t>
            </a:r>
            <a:r>
              <a:rPr lang="tr-TR" dirty="0" err="1" smtClean="0"/>
              <a:t>seen</a:t>
            </a:r>
            <a:r>
              <a:rPr lang="tr-TR" dirty="0" smtClean="0"/>
              <a:t> </a:t>
            </a:r>
            <a:r>
              <a:rPr lang="tr-TR" dirty="0" err="1" smtClean="0"/>
              <a:t>that</a:t>
            </a:r>
            <a:r>
              <a:rPr lang="tr-TR" dirty="0" smtClean="0"/>
              <a:t> t</a:t>
            </a:r>
            <a:r>
              <a:rPr lang="en-US" dirty="0" smtClean="0"/>
              <a:t>here </a:t>
            </a:r>
            <a:r>
              <a:rPr lang="en-US" dirty="0"/>
              <a:t>is almost equal distribution of gender in </a:t>
            </a:r>
            <a:r>
              <a:rPr lang="en-US" dirty="0" smtClean="0"/>
              <a:t>the</a:t>
            </a:r>
            <a:r>
              <a:rPr lang="tr-TR" dirty="0" smtClean="0"/>
              <a:t> P</a:t>
            </a:r>
            <a:r>
              <a:rPr lang="en-US" dirty="0" err="1" smtClean="0"/>
              <a:t>rofit</a:t>
            </a:r>
            <a:r>
              <a:rPr lang="en-US" dirty="0" smtClean="0"/>
              <a:t> </a:t>
            </a:r>
            <a:r>
              <a:rPr lang="en-US" dirty="0"/>
              <a:t>and customer base of both the cabs</a:t>
            </a:r>
            <a:r>
              <a:rPr lang="en-US" dirty="0" smtClean="0"/>
              <a:t>.</a:t>
            </a:r>
            <a:endParaRPr lang="tr-TR" dirty="0" smtClean="0"/>
          </a:p>
          <a:p>
            <a:r>
              <a:rPr lang="tr-TR" dirty="0" err="1" smtClean="0"/>
              <a:t>Hence</a:t>
            </a:r>
            <a:r>
              <a:rPr lang="tr-TR" dirty="0" smtClean="0"/>
              <a:t>, s</a:t>
            </a:r>
            <a:r>
              <a:rPr lang="en-US" dirty="0" err="1" smtClean="0"/>
              <a:t>afe</a:t>
            </a:r>
            <a:r>
              <a:rPr lang="en-US" dirty="0" smtClean="0"/>
              <a:t> </a:t>
            </a:r>
            <a:r>
              <a:rPr lang="en-US" dirty="0"/>
              <a:t>travel advertisements for women can be made by using the pink taxi</a:t>
            </a:r>
            <a:r>
              <a:rPr lang="en-US" dirty="0" smtClean="0"/>
              <a:t>.</a:t>
            </a:r>
            <a:endParaRPr lang="tr-TR" dirty="0" smtClean="0"/>
          </a:p>
          <a:p>
            <a:endParaRPr lang="en-US" dirty="0"/>
          </a:p>
        </p:txBody>
      </p:sp>
      <p:pic>
        <p:nvPicPr>
          <p:cNvPr id="4" name="Picture 10">
            <a:extLst>
              <a:ext uri="{FF2B5EF4-FFF2-40B4-BE49-F238E27FC236}">
                <a16:creationId xmlns="" xmlns:a16="http://schemas.microsoft.com/office/drawing/2014/main" xmlns:lc="http://schemas.openxmlformats.org/drawingml/2006/lockedCanvas" id="{E6A27A2B-FBB5-4F4D-89F0-C5D7AC5B3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4088" y="3559545"/>
            <a:ext cx="2952328" cy="3148076"/>
          </a:xfrm>
          <a:prstGeom prst="rect">
            <a:avLst/>
          </a:prstGeom>
        </p:spPr>
      </p:pic>
      <p:pic>
        <p:nvPicPr>
          <p:cNvPr id="5" name="Picture 12">
            <a:extLst>
              <a:ext uri="{FF2B5EF4-FFF2-40B4-BE49-F238E27FC236}">
                <a16:creationId xmlns="" xmlns:a16="http://schemas.microsoft.com/office/drawing/2014/main" xmlns:lc="http://schemas.openxmlformats.org/drawingml/2006/lockedCanvas" id="{8BCD8902-0036-3446-B539-480E2E9DCA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3508366"/>
            <a:ext cx="2839522" cy="318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443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YEARLY PROFIT ANALYSIS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827584" y="1196752"/>
            <a:ext cx="7848872" cy="2016224"/>
          </a:xfrm>
        </p:spPr>
        <p:txBody>
          <a:bodyPr/>
          <a:lstStyle/>
          <a:p>
            <a:r>
              <a:rPr lang="en-US" dirty="0"/>
              <a:t>Between the two options, the yellow taxi has the larger market. On the other hand, the pink taxi has a more stable profit picture</a:t>
            </a:r>
            <a:r>
              <a:rPr lang="en-US" dirty="0" smtClean="0"/>
              <a:t>.</a:t>
            </a:r>
            <a:r>
              <a:rPr lang="tr-TR" dirty="0" smtClean="0"/>
              <a:t> T</a:t>
            </a:r>
            <a:r>
              <a:rPr lang="en-US" dirty="0" smtClean="0"/>
              <a:t>he </a:t>
            </a:r>
            <a:r>
              <a:rPr lang="en-US" dirty="0"/>
              <a:t>pink taxi seems to be a </a:t>
            </a:r>
            <a:r>
              <a:rPr lang="en-US" dirty="0" smtClean="0"/>
              <a:t>safer</a:t>
            </a:r>
            <a:r>
              <a:rPr lang="tr-TR" dirty="0" smtClean="0"/>
              <a:t> </a:t>
            </a:r>
            <a:r>
              <a:rPr lang="tr-TR" dirty="0" err="1" smtClean="0"/>
              <a:t>choice</a:t>
            </a:r>
            <a:r>
              <a:rPr lang="tr-TR" dirty="0" smtClean="0"/>
              <a:t>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3644821"/>
            <a:ext cx="5904656" cy="2944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5948186"/>
            <a:ext cx="2448271" cy="624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52972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z="3900" dirty="0" smtClean="0"/>
              <a:t>BEST CITY OPTION FOR PINK CAB</a:t>
            </a:r>
            <a:endParaRPr lang="tr-TR" sz="39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899592" y="1556792"/>
            <a:ext cx="7762056" cy="1933472"/>
          </a:xfrm>
        </p:spPr>
        <p:txBody>
          <a:bodyPr/>
          <a:lstStyle/>
          <a:p>
            <a:r>
              <a:rPr lang="en-US" dirty="0"/>
              <a:t>Out of 19 Cities Pink cab have higher customer reach as compared to Yellow cab ,in following 4 </a:t>
            </a:r>
            <a:r>
              <a:rPr lang="en-US" dirty="0" smtClean="0"/>
              <a:t>cities:</a:t>
            </a:r>
            <a:r>
              <a:rPr lang="tr-TR" dirty="0" smtClean="0"/>
              <a:t> </a:t>
            </a:r>
            <a:r>
              <a:rPr lang="en-US" dirty="0" err="1" smtClean="0"/>
              <a:t>SanDiego</a:t>
            </a:r>
            <a:r>
              <a:rPr lang="tr-TR" dirty="0" smtClean="0"/>
              <a:t>, </a:t>
            </a:r>
            <a:r>
              <a:rPr lang="en-US" dirty="0" smtClean="0"/>
              <a:t>Nashville</a:t>
            </a:r>
            <a:r>
              <a:rPr lang="tr-TR" dirty="0" smtClean="0"/>
              <a:t> ,</a:t>
            </a:r>
            <a:r>
              <a:rPr lang="en-US" dirty="0" smtClean="0"/>
              <a:t>Sacramento</a:t>
            </a:r>
            <a:r>
              <a:rPr lang="tr-TR" dirty="0" smtClean="0"/>
              <a:t>, </a:t>
            </a:r>
            <a:r>
              <a:rPr lang="en-US" dirty="0" smtClean="0"/>
              <a:t>Pittsburgh</a:t>
            </a:r>
            <a:r>
              <a:rPr lang="tr-TR" dirty="0" smtClean="0"/>
              <a:t>.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3685008"/>
            <a:ext cx="4933060" cy="28571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11034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Seasonality</a:t>
            </a:r>
            <a:r>
              <a:rPr lang="tr-TR" dirty="0"/>
              <a:t> in </a:t>
            </a:r>
            <a:r>
              <a:rPr lang="tr-TR" dirty="0" err="1"/>
              <a:t>the</a:t>
            </a:r>
            <a:r>
              <a:rPr lang="tr-TR" dirty="0"/>
              <a:t> Profit</a:t>
            </a:r>
            <a:br>
              <a:rPr lang="tr-TR" dirty="0"/>
            </a:b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899592" y="1628800"/>
            <a:ext cx="7772400" cy="1645440"/>
          </a:xfrm>
        </p:spPr>
        <p:txBody>
          <a:bodyPr/>
          <a:lstStyle/>
          <a:p>
            <a:r>
              <a:rPr lang="tr-TR" dirty="0" smtClean="0"/>
              <a:t>Q4 is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most</a:t>
            </a:r>
            <a:r>
              <a:rPr lang="tr-TR" dirty="0" smtClean="0"/>
              <a:t> </a:t>
            </a:r>
            <a:r>
              <a:rPr lang="tr-TR" dirty="0" err="1" smtClean="0"/>
              <a:t>profitable</a:t>
            </a:r>
            <a:r>
              <a:rPr lang="tr-TR" dirty="0" smtClean="0"/>
              <a:t> </a:t>
            </a:r>
            <a:r>
              <a:rPr lang="tr-TR" dirty="0" err="1" smtClean="0"/>
              <a:t>quarter</a:t>
            </a:r>
            <a:r>
              <a:rPr lang="tr-TR" dirty="0" smtClean="0"/>
              <a:t> in a </a:t>
            </a:r>
            <a:r>
              <a:rPr lang="tr-TR" dirty="0" err="1" smtClean="0"/>
              <a:t>year</a:t>
            </a:r>
            <a:r>
              <a:rPr lang="tr-TR" dirty="0" smtClean="0"/>
              <a:t>.</a:t>
            </a:r>
          </a:p>
          <a:p>
            <a:r>
              <a:rPr lang="tr-TR" dirty="0" smtClean="0"/>
              <a:t>S</a:t>
            </a:r>
            <a:r>
              <a:rPr lang="en-US" dirty="0" err="1" smtClean="0"/>
              <a:t>tarting</a:t>
            </a:r>
            <a:r>
              <a:rPr lang="en-US" dirty="0" smtClean="0"/>
              <a:t> </a:t>
            </a:r>
            <a:r>
              <a:rPr lang="en-US" dirty="0"/>
              <a:t>cab ad campaigns in late Q3 seems to be the right choice.</a:t>
            </a:r>
            <a:r>
              <a:rPr lang="tr-TR" dirty="0" smtClean="0"/>
              <a:t>  </a:t>
            </a:r>
            <a:endParaRPr lang="tr-TR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3429000"/>
            <a:ext cx="5328592" cy="32216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753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tro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</Template>
  <TotalTime>55</TotalTime>
  <Words>184</Words>
  <Application>Microsoft Office PowerPoint</Application>
  <PresentationFormat>Ekran Gösterisi (4:3)</PresentationFormat>
  <Paragraphs>15</Paragraphs>
  <Slides>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6</vt:i4>
      </vt:variant>
    </vt:vector>
  </HeadingPairs>
  <TitlesOfParts>
    <vt:vector size="7" baseType="lpstr">
      <vt:lpstr>Metro</vt:lpstr>
      <vt:lpstr>Data Glacier G2M Case Study</vt:lpstr>
      <vt:lpstr>CITY CHOICE</vt:lpstr>
      <vt:lpstr>GENDER</vt:lpstr>
      <vt:lpstr>YEARLY PROFIT ANALYSIS</vt:lpstr>
      <vt:lpstr>BEST CITY OPTION FOR PINK CAB</vt:lpstr>
      <vt:lpstr>Seasonality in the Profit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Glacier G2M Case Study</dc:title>
  <dc:creator>DELL</dc:creator>
  <cp:lastModifiedBy>DELL</cp:lastModifiedBy>
  <cp:revision>8</cp:revision>
  <dcterms:created xsi:type="dcterms:W3CDTF">2022-03-11T03:04:55Z</dcterms:created>
  <dcterms:modified xsi:type="dcterms:W3CDTF">2022-03-11T04:01:41Z</dcterms:modified>
</cp:coreProperties>
</file>

<file path=docProps/thumbnail.jpeg>
</file>